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336" r:id="rId2"/>
    <p:sldId id="279" r:id="rId3"/>
    <p:sldId id="281" r:id="rId4"/>
    <p:sldId id="277" r:id="rId5"/>
    <p:sldId id="282" r:id="rId6"/>
    <p:sldId id="278" r:id="rId7"/>
    <p:sldId id="337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13DC0C-F6C1-4F22-92E9-85DDC079EADC}" v="2" dt="2020-11-18T03:45:27.63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929292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792" autoAdjust="0"/>
  </p:normalViewPr>
  <p:slideViewPr>
    <p:cSldViewPr snapToGrid="0">
      <p:cViewPr varScale="1">
        <p:scale>
          <a:sx n="77" d="100"/>
          <a:sy n="77" d="100"/>
        </p:scale>
        <p:origin x="576" y="12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 McQuillan" userId="a798018f86a4f6e0" providerId="LiveId" clId="{8F13DC0C-F6C1-4F22-92E9-85DDC079EADC}"/>
    <pc:docChg chg="addSld delSld modSld sldOrd">
      <pc:chgData name="Peter McQuillan" userId="a798018f86a4f6e0" providerId="LiveId" clId="{8F13DC0C-F6C1-4F22-92E9-85DDC079EADC}" dt="2020-11-18T03:48:00.046" v="87" actId="47"/>
      <pc:docMkLst>
        <pc:docMk/>
      </pc:docMkLst>
      <pc:sldChg chg="del">
        <pc:chgData name="Peter McQuillan" userId="a798018f86a4f6e0" providerId="LiveId" clId="{8F13DC0C-F6C1-4F22-92E9-85DDC079EADC}" dt="2020-11-18T03:47:34.401" v="49" actId="47"/>
        <pc:sldMkLst>
          <pc:docMk/>
          <pc:sldMk cId="0" sldId="256"/>
        </pc:sldMkLst>
      </pc:sldChg>
      <pc:sldChg chg="del">
        <pc:chgData name="Peter McQuillan" userId="a798018f86a4f6e0" providerId="LiveId" clId="{8F13DC0C-F6C1-4F22-92E9-85DDC079EADC}" dt="2020-11-18T03:47:35.483" v="51" actId="47"/>
        <pc:sldMkLst>
          <pc:docMk/>
          <pc:sldMk cId="0" sldId="258"/>
        </pc:sldMkLst>
      </pc:sldChg>
      <pc:sldChg chg="del">
        <pc:chgData name="Peter McQuillan" userId="a798018f86a4f6e0" providerId="LiveId" clId="{8F13DC0C-F6C1-4F22-92E9-85DDC079EADC}" dt="2020-11-18T03:47:43.923" v="73" actId="47"/>
        <pc:sldMkLst>
          <pc:docMk/>
          <pc:sldMk cId="0" sldId="259"/>
        </pc:sldMkLst>
      </pc:sldChg>
      <pc:sldChg chg="del">
        <pc:chgData name="Peter McQuillan" userId="a798018f86a4f6e0" providerId="LiveId" clId="{8F13DC0C-F6C1-4F22-92E9-85DDC079EADC}" dt="2020-11-18T03:47:43.955" v="74" actId="47"/>
        <pc:sldMkLst>
          <pc:docMk/>
          <pc:sldMk cId="0" sldId="260"/>
        </pc:sldMkLst>
      </pc:sldChg>
      <pc:sldChg chg="del">
        <pc:chgData name="Peter McQuillan" userId="a798018f86a4f6e0" providerId="LiveId" clId="{8F13DC0C-F6C1-4F22-92E9-85DDC079EADC}" dt="2020-11-18T03:47:40.619" v="64" actId="47"/>
        <pc:sldMkLst>
          <pc:docMk/>
          <pc:sldMk cId="0" sldId="261"/>
        </pc:sldMkLst>
      </pc:sldChg>
      <pc:sldChg chg="del">
        <pc:chgData name="Peter McQuillan" userId="a798018f86a4f6e0" providerId="LiveId" clId="{8F13DC0C-F6C1-4F22-92E9-85DDC079EADC}" dt="2020-11-18T03:47:43.988" v="75" actId="47"/>
        <pc:sldMkLst>
          <pc:docMk/>
          <pc:sldMk cId="0" sldId="262"/>
        </pc:sldMkLst>
      </pc:sldChg>
      <pc:sldChg chg="del">
        <pc:chgData name="Peter McQuillan" userId="a798018f86a4f6e0" providerId="LiveId" clId="{8F13DC0C-F6C1-4F22-92E9-85DDC079EADC}" dt="2020-11-18T03:47:37.496" v="57" actId="47"/>
        <pc:sldMkLst>
          <pc:docMk/>
          <pc:sldMk cId="0" sldId="263"/>
        </pc:sldMkLst>
      </pc:sldChg>
      <pc:sldChg chg="del">
        <pc:chgData name="Peter McQuillan" userId="a798018f86a4f6e0" providerId="LiveId" clId="{8F13DC0C-F6C1-4F22-92E9-85DDC079EADC}" dt="2020-11-18T03:47:39.404" v="62" actId="47"/>
        <pc:sldMkLst>
          <pc:docMk/>
          <pc:sldMk cId="0" sldId="264"/>
        </pc:sldMkLst>
      </pc:sldChg>
      <pc:sldChg chg="del">
        <pc:chgData name="Peter McQuillan" userId="a798018f86a4f6e0" providerId="LiveId" clId="{8F13DC0C-F6C1-4F22-92E9-85DDC079EADC}" dt="2020-11-18T03:47:37.519" v="58" actId="47"/>
        <pc:sldMkLst>
          <pc:docMk/>
          <pc:sldMk cId="0" sldId="265"/>
        </pc:sldMkLst>
      </pc:sldChg>
      <pc:sldChg chg="del">
        <pc:chgData name="Peter McQuillan" userId="a798018f86a4f6e0" providerId="LiveId" clId="{8F13DC0C-F6C1-4F22-92E9-85DDC079EADC}" dt="2020-11-18T03:47:41.056" v="66" actId="47"/>
        <pc:sldMkLst>
          <pc:docMk/>
          <pc:sldMk cId="0" sldId="267"/>
        </pc:sldMkLst>
      </pc:sldChg>
      <pc:sldChg chg="del">
        <pc:chgData name="Peter McQuillan" userId="a798018f86a4f6e0" providerId="LiveId" clId="{8F13DC0C-F6C1-4F22-92E9-85DDC079EADC}" dt="2020-11-18T03:47:35.125" v="50" actId="47"/>
        <pc:sldMkLst>
          <pc:docMk/>
          <pc:sldMk cId="0" sldId="268"/>
        </pc:sldMkLst>
      </pc:sldChg>
      <pc:sldChg chg="del">
        <pc:chgData name="Peter McQuillan" userId="a798018f86a4f6e0" providerId="LiveId" clId="{8F13DC0C-F6C1-4F22-92E9-85DDC079EADC}" dt="2020-11-18T03:47:41.430" v="67" actId="47"/>
        <pc:sldMkLst>
          <pc:docMk/>
          <pc:sldMk cId="0" sldId="270"/>
        </pc:sldMkLst>
      </pc:sldChg>
      <pc:sldChg chg="del">
        <pc:chgData name="Peter McQuillan" userId="a798018f86a4f6e0" providerId="LiveId" clId="{8F13DC0C-F6C1-4F22-92E9-85DDC079EADC}" dt="2020-11-18T03:47:43.111" v="71" actId="47"/>
        <pc:sldMkLst>
          <pc:docMk/>
          <pc:sldMk cId="0" sldId="272"/>
        </pc:sldMkLst>
      </pc:sldChg>
      <pc:sldChg chg="del">
        <pc:chgData name="Peter McQuillan" userId="a798018f86a4f6e0" providerId="LiveId" clId="{8F13DC0C-F6C1-4F22-92E9-85DDC079EADC}" dt="2020-11-18T03:47:42.467" v="70" actId="47"/>
        <pc:sldMkLst>
          <pc:docMk/>
          <pc:sldMk cId="0" sldId="273"/>
        </pc:sldMkLst>
      </pc:sldChg>
      <pc:sldChg chg="del">
        <pc:chgData name="Peter McQuillan" userId="a798018f86a4f6e0" providerId="LiveId" clId="{8F13DC0C-F6C1-4F22-92E9-85DDC079EADC}" dt="2020-11-18T03:47:44.755" v="76" actId="47"/>
        <pc:sldMkLst>
          <pc:docMk/>
          <pc:sldMk cId="0" sldId="274"/>
        </pc:sldMkLst>
      </pc:sldChg>
      <pc:sldChg chg="del ord">
        <pc:chgData name="Peter McQuillan" userId="a798018f86a4f6e0" providerId="LiveId" clId="{8F13DC0C-F6C1-4F22-92E9-85DDC079EADC}" dt="2020-11-18T03:47:56.765" v="85" actId="47"/>
        <pc:sldMkLst>
          <pc:docMk/>
          <pc:sldMk cId="0" sldId="275"/>
        </pc:sldMkLst>
      </pc:sldChg>
      <pc:sldChg chg="del">
        <pc:chgData name="Peter McQuillan" userId="a798018f86a4f6e0" providerId="LiveId" clId="{8F13DC0C-F6C1-4F22-92E9-85DDC079EADC}" dt="2020-11-18T03:47:45.133" v="77" actId="47"/>
        <pc:sldMkLst>
          <pc:docMk/>
          <pc:sldMk cId="0" sldId="276"/>
        </pc:sldMkLst>
      </pc:sldChg>
      <pc:sldChg chg="del">
        <pc:chgData name="Peter McQuillan" userId="a798018f86a4f6e0" providerId="LiveId" clId="{8F13DC0C-F6C1-4F22-92E9-85DDC079EADC}" dt="2020-11-18T03:47:46.820" v="80" actId="47"/>
        <pc:sldMkLst>
          <pc:docMk/>
          <pc:sldMk cId="0" sldId="280"/>
        </pc:sldMkLst>
      </pc:sldChg>
      <pc:sldChg chg="del">
        <pc:chgData name="Peter McQuillan" userId="a798018f86a4f6e0" providerId="LiveId" clId="{8F13DC0C-F6C1-4F22-92E9-85DDC079EADC}" dt="2020-11-18T03:47:43.388" v="72" actId="47"/>
        <pc:sldMkLst>
          <pc:docMk/>
          <pc:sldMk cId="0" sldId="283"/>
        </pc:sldMkLst>
      </pc:sldChg>
      <pc:sldChg chg="del">
        <pc:chgData name="Peter McQuillan" userId="a798018f86a4f6e0" providerId="LiveId" clId="{8F13DC0C-F6C1-4F22-92E9-85DDC079EADC}" dt="2020-11-18T03:47:35.663" v="52" actId="47"/>
        <pc:sldMkLst>
          <pc:docMk/>
          <pc:sldMk cId="0" sldId="284"/>
        </pc:sldMkLst>
      </pc:sldChg>
      <pc:sldChg chg="del">
        <pc:chgData name="Peter McQuillan" userId="a798018f86a4f6e0" providerId="LiveId" clId="{8F13DC0C-F6C1-4F22-92E9-85DDC079EADC}" dt="2020-11-18T03:47:45.208" v="78" actId="47"/>
        <pc:sldMkLst>
          <pc:docMk/>
          <pc:sldMk cId="0" sldId="287"/>
        </pc:sldMkLst>
      </pc:sldChg>
      <pc:sldChg chg="del ord">
        <pc:chgData name="Peter McQuillan" userId="a798018f86a4f6e0" providerId="LiveId" clId="{8F13DC0C-F6C1-4F22-92E9-85DDC079EADC}" dt="2020-11-18T03:47:56.646" v="84" actId="47"/>
        <pc:sldMkLst>
          <pc:docMk/>
          <pc:sldMk cId="0" sldId="288"/>
        </pc:sldMkLst>
      </pc:sldChg>
      <pc:sldChg chg="del">
        <pc:chgData name="Peter McQuillan" userId="a798018f86a4f6e0" providerId="LiveId" clId="{8F13DC0C-F6C1-4F22-92E9-85DDC079EADC}" dt="2020-11-18T03:47:37.899" v="59" actId="47"/>
        <pc:sldMkLst>
          <pc:docMk/>
          <pc:sldMk cId="0" sldId="289"/>
        </pc:sldMkLst>
      </pc:sldChg>
      <pc:sldChg chg="del">
        <pc:chgData name="Peter McQuillan" userId="a798018f86a4f6e0" providerId="LiveId" clId="{8F13DC0C-F6C1-4F22-92E9-85DDC079EADC}" dt="2020-11-18T03:47:47.432" v="81" actId="47"/>
        <pc:sldMkLst>
          <pc:docMk/>
          <pc:sldMk cId="0" sldId="290"/>
        </pc:sldMkLst>
      </pc:sldChg>
      <pc:sldChg chg="del">
        <pc:chgData name="Peter McQuillan" userId="a798018f86a4f6e0" providerId="LiveId" clId="{8F13DC0C-F6C1-4F22-92E9-85DDC079EADC}" dt="2020-11-18T03:47:45.675" v="79" actId="47"/>
        <pc:sldMkLst>
          <pc:docMk/>
          <pc:sldMk cId="0" sldId="291"/>
        </pc:sldMkLst>
      </pc:sldChg>
      <pc:sldChg chg="del ord">
        <pc:chgData name="Peter McQuillan" userId="a798018f86a4f6e0" providerId="LiveId" clId="{8F13DC0C-F6C1-4F22-92E9-85DDC079EADC}" dt="2020-11-18T03:47:58.095" v="86" actId="47"/>
        <pc:sldMkLst>
          <pc:docMk/>
          <pc:sldMk cId="0" sldId="292"/>
        </pc:sldMkLst>
      </pc:sldChg>
      <pc:sldChg chg="del">
        <pc:chgData name="Peter McQuillan" userId="a798018f86a4f6e0" providerId="LiveId" clId="{8F13DC0C-F6C1-4F22-92E9-85DDC079EADC}" dt="2020-11-18T03:47:40.817" v="65" actId="47"/>
        <pc:sldMkLst>
          <pc:docMk/>
          <pc:sldMk cId="3841097606" sldId="297"/>
        </pc:sldMkLst>
      </pc:sldChg>
      <pc:sldChg chg="del">
        <pc:chgData name="Peter McQuillan" userId="a798018f86a4f6e0" providerId="LiveId" clId="{8F13DC0C-F6C1-4F22-92E9-85DDC079EADC}" dt="2020-11-18T03:47:36.550" v="55" actId="47"/>
        <pc:sldMkLst>
          <pc:docMk/>
          <pc:sldMk cId="242339737" sldId="315"/>
        </pc:sldMkLst>
      </pc:sldChg>
      <pc:sldChg chg="del">
        <pc:chgData name="Peter McQuillan" userId="a798018f86a4f6e0" providerId="LiveId" clId="{8F13DC0C-F6C1-4F22-92E9-85DDC079EADC}" dt="2020-11-18T03:47:37.017" v="56" actId="47"/>
        <pc:sldMkLst>
          <pc:docMk/>
          <pc:sldMk cId="1531000160" sldId="328"/>
        </pc:sldMkLst>
      </pc:sldChg>
      <pc:sldChg chg="del">
        <pc:chgData name="Peter McQuillan" userId="a798018f86a4f6e0" providerId="LiveId" clId="{8F13DC0C-F6C1-4F22-92E9-85DDC079EADC}" dt="2020-11-18T03:47:39.638" v="63" actId="47"/>
        <pc:sldMkLst>
          <pc:docMk/>
          <pc:sldMk cId="2569092231" sldId="329"/>
        </pc:sldMkLst>
      </pc:sldChg>
      <pc:sldChg chg="del">
        <pc:chgData name="Peter McQuillan" userId="a798018f86a4f6e0" providerId="LiveId" clId="{8F13DC0C-F6C1-4F22-92E9-85DDC079EADC}" dt="2020-11-18T03:47:33.732" v="48" actId="47"/>
        <pc:sldMkLst>
          <pc:docMk/>
          <pc:sldMk cId="3161028016" sldId="330"/>
        </pc:sldMkLst>
      </pc:sldChg>
      <pc:sldChg chg="del">
        <pc:chgData name="Peter McQuillan" userId="a798018f86a4f6e0" providerId="LiveId" clId="{8F13DC0C-F6C1-4F22-92E9-85DDC079EADC}" dt="2020-11-18T03:47:37.930" v="60" actId="47"/>
        <pc:sldMkLst>
          <pc:docMk/>
          <pc:sldMk cId="3867637128" sldId="331"/>
        </pc:sldMkLst>
      </pc:sldChg>
      <pc:sldChg chg="del">
        <pc:chgData name="Peter McQuillan" userId="a798018f86a4f6e0" providerId="LiveId" clId="{8F13DC0C-F6C1-4F22-92E9-85DDC079EADC}" dt="2020-11-18T03:47:39.205" v="61" actId="47"/>
        <pc:sldMkLst>
          <pc:docMk/>
          <pc:sldMk cId="3354375443" sldId="332"/>
        </pc:sldMkLst>
      </pc:sldChg>
      <pc:sldChg chg="del">
        <pc:chgData name="Peter McQuillan" userId="a798018f86a4f6e0" providerId="LiveId" clId="{8F13DC0C-F6C1-4F22-92E9-85DDC079EADC}" dt="2020-11-18T03:47:41.506" v="68" actId="47"/>
        <pc:sldMkLst>
          <pc:docMk/>
          <pc:sldMk cId="1367942207" sldId="333"/>
        </pc:sldMkLst>
      </pc:sldChg>
      <pc:sldChg chg="del">
        <pc:chgData name="Peter McQuillan" userId="a798018f86a4f6e0" providerId="LiveId" clId="{8F13DC0C-F6C1-4F22-92E9-85DDC079EADC}" dt="2020-11-18T03:47:42.233" v="69" actId="47"/>
        <pc:sldMkLst>
          <pc:docMk/>
          <pc:sldMk cId="1091315389" sldId="334"/>
        </pc:sldMkLst>
      </pc:sldChg>
      <pc:sldChg chg="del">
        <pc:chgData name="Peter McQuillan" userId="a798018f86a4f6e0" providerId="LiveId" clId="{8F13DC0C-F6C1-4F22-92E9-85DDC079EADC}" dt="2020-11-18T03:47:48.480" v="82" actId="47"/>
        <pc:sldMkLst>
          <pc:docMk/>
          <pc:sldMk cId="287920383" sldId="335"/>
        </pc:sldMkLst>
      </pc:sldChg>
      <pc:sldChg chg="del">
        <pc:chgData name="Peter McQuillan" userId="a798018f86a4f6e0" providerId="LiveId" clId="{8F13DC0C-F6C1-4F22-92E9-85DDC079EADC}" dt="2020-11-18T03:47:36.101" v="54" actId="47"/>
        <pc:sldMkLst>
          <pc:docMk/>
          <pc:sldMk cId="837011853" sldId="338"/>
        </pc:sldMkLst>
      </pc:sldChg>
      <pc:sldChg chg="del">
        <pc:chgData name="Peter McQuillan" userId="a798018f86a4f6e0" providerId="LiveId" clId="{8F13DC0C-F6C1-4F22-92E9-85DDC079EADC}" dt="2020-11-18T03:47:35.863" v="53" actId="47"/>
        <pc:sldMkLst>
          <pc:docMk/>
          <pc:sldMk cId="3776249045" sldId="339"/>
        </pc:sldMkLst>
      </pc:sldChg>
      <pc:sldChg chg="modSp add del mod">
        <pc:chgData name="Peter McQuillan" userId="a798018f86a4f6e0" providerId="LiveId" clId="{8F13DC0C-F6C1-4F22-92E9-85DDC079EADC}" dt="2020-11-18T03:47:55.846" v="83" actId="47"/>
        <pc:sldMkLst>
          <pc:docMk/>
          <pc:sldMk cId="2748357662" sldId="340"/>
        </pc:sldMkLst>
        <pc:spChg chg="mod">
          <ac:chgData name="Peter McQuillan" userId="a798018f86a4f6e0" providerId="LiveId" clId="{8F13DC0C-F6C1-4F22-92E9-85DDC079EADC}" dt="2020-11-18T03:45:56.455" v="37" actId="20577"/>
          <ac:spMkLst>
            <pc:docMk/>
            <pc:sldMk cId="2748357662" sldId="340"/>
            <ac:spMk id="2" creationId="{FA51CDC1-5939-4FE8-8BA6-FCE96CC94337}"/>
          </ac:spMkLst>
        </pc:spChg>
      </pc:sldChg>
      <pc:sldChg chg="modSp add del mod">
        <pc:chgData name="Peter McQuillan" userId="a798018f86a4f6e0" providerId="LiveId" clId="{8F13DC0C-F6C1-4F22-92E9-85DDC079EADC}" dt="2020-11-18T03:48:00.046" v="87" actId="47"/>
        <pc:sldMkLst>
          <pc:docMk/>
          <pc:sldMk cId="2409178282" sldId="341"/>
        </pc:sldMkLst>
        <pc:spChg chg="mod">
          <ac:chgData name="Peter McQuillan" userId="a798018f86a4f6e0" providerId="LiveId" clId="{8F13DC0C-F6C1-4F22-92E9-85DDC079EADC}" dt="2020-11-18T03:46:00.989" v="41" actId="20577"/>
          <ac:spMkLst>
            <pc:docMk/>
            <pc:sldMk cId="2409178282" sldId="341"/>
            <ac:spMk id="2" creationId="{FA51CDC1-5939-4FE8-8BA6-FCE96CC94337}"/>
          </ac:spMkLst>
        </pc:spChg>
      </pc:sldChg>
      <pc:sldMasterChg chg="delSldLayout">
        <pc:chgData name="Peter McQuillan" userId="a798018f86a4f6e0" providerId="LiveId" clId="{8F13DC0C-F6C1-4F22-92E9-85DDC079EADC}" dt="2020-11-18T03:47:56.765" v="85" actId="47"/>
        <pc:sldMasterMkLst>
          <pc:docMk/>
          <pc:sldMasterMk cId="0" sldId="2147483648"/>
        </pc:sldMasterMkLst>
        <pc:sldLayoutChg chg="del">
          <pc:chgData name="Peter McQuillan" userId="a798018f86a4f6e0" providerId="LiveId" clId="{8F13DC0C-F6C1-4F22-92E9-85DDC079EADC}" dt="2020-11-18T03:47:43.111" v="71" actId="47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Peter McQuillan" userId="a798018f86a4f6e0" providerId="LiveId" clId="{8F13DC0C-F6C1-4F22-92E9-85DDC079EADC}" dt="2020-11-18T03:47:56.765" v="85" actId="47"/>
          <pc:sldLayoutMkLst>
            <pc:docMk/>
            <pc:sldMasterMk cId="0" sldId="2147483648"/>
            <pc:sldLayoutMk cId="0" sldId="2147483655"/>
          </pc:sldLayoutMkLst>
        </pc:sldLayoutChg>
      </pc:sldMasterChg>
    </pc:docChg>
  </pc:docChgLst>
</pc:chgInfo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IronHED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71902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IronHED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303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IronHED</a:t>
            </a:r>
            <a:endParaRPr lang="en-CA" dirty="0"/>
          </a:p>
          <a:p>
            <a:r>
              <a:rPr lang="en-CA" dirty="0"/>
              <a:t>Lombardi</a:t>
            </a:r>
          </a:p>
          <a:p>
            <a:r>
              <a:rPr lang="en-CA" dirty="0"/>
              <a:t>Respect for time</a:t>
            </a:r>
          </a:p>
          <a:p>
            <a:r>
              <a:rPr lang="en-CA" dirty="0"/>
              <a:t>Always have an agenda</a:t>
            </a:r>
          </a:p>
          <a:p>
            <a:r>
              <a:rPr lang="en-CA" dirty="0"/>
              <a:t>Always have a meeting outcome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93926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IronHED</a:t>
            </a:r>
            <a:endParaRPr lang="en-CA" dirty="0"/>
          </a:p>
          <a:p>
            <a:r>
              <a:rPr lang="en-CA" dirty="0"/>
              <a:t>Lombardi</a:t>
            </a:r>
          </a:p>
        </p:txBody>
      </p:sp>
    </p:spTree>
    <p:extLst>
      <p:ext uri="{BB962C8B-B14F-4D97-AF65-F5344CB8AC3E}">
        <p14:creationId xmlns:p14="http://schemas.microsoft.com/office/powerpoint/2010/main" val="1795454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2 is one and one is none</a:t>
            </a:r>
          </a:p>
        </p:txBody>
      </p:sp>
    </p:spTree>
    <p:extLst>
      <p:ext uri="{BB962C8B-B14F-4D97-AF65-F5344CB8AC3E}">
        <p14:creationId xmlns:p14="http://schemas.microsoft.com/office/powerpoint/2010/main" val="4221951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21"/>
          </p:nvPr>
        </p:nvSpPr>
        <p:spPr>
          <a:xfrm>
            <a:off x="1473200" y="-2692400"/>
            <a:ext cx="21437602" cy="1607075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 txBox="1"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idx="21"/>
          </p:nvPr>
        </p:nvSpPr>
        <p:spPr>
          <a:xfrm>
            <a:off x="12925240" y="918941"/>
            <a:ext cx="11599695" cy="154738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Shape 40"/>
          <p:cNvSpPr txBox="1"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21"/>
          </p:nvPr>
        </p:nvSpPr>
        <p:spPr>
          <a:xfrm>
            <a:off x="15225183" y="6694487"/>
            <a:ext cx="8551334" cy="641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4" name="Shape 84"/>
          <p:cNvSpPr>
            <a:spLocks noGrp="1"/>
          </p:cNvSpPr>
          <p:nvPr>
            <p:ph type="pic" sz="quarter" idx="22"/>
          </p:nvPr>
        </p:nvSpPr>
        <p:spPr>
          <a:xfrm>
            <a:off x="15773400" y="914400"/>
            <a:ext cx="7476848" cy="56050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5" name="Shape 85"/>
          <p:cNvSpPr>
            <a:spLocks noGrp="1"/>
          </p:cNvSpPr>
          <p:nvPr>
            <p:ph type="pic" idx="23"/>
          </p:nvPr>
        </p:nvSpPr>
        <p:spPr>
          <a:xfrm>
            <a:off x="1077599" y="355600"/>
            <a:ext cx="14423165" cy="1924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86" name="Shape 86"/>
          <p:cNvSpPr txBox="1">
            <a:spLocks noGrp="1"/>
          </p:cNvSpPr>
          <p:nvPr>
            <p:ph type="sldNum" sz="quarter" idx="2"/>
          </p:nvPr>
        </p:nvSpPr>
        <p:spPr>
          <a:xfrm>
            <a:off x="23724221" y="13122415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21"/>
          </p:nvPr>
        </p:nvSpPr>
        <p:spPr>
          <a:xfrm>
            <a:off x="-12700" y="-3924300"/>
            <a:ext cx="24384000" cy="182795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 dirty="0"/>
          </a:p>
        </p:txBody>
      </p:sp>
      <p:sp>
        <p:nvSpPr>
          <p:cNvPr id="103" name="Shape 10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1"/>
              </a:buBlip>
            </a:lvl1pPr>
            <a:lvl2pPr>
              <a:buBlip>
                <a:blip r:embed="rId11"/>
              </a:buBlip>
            </a:lvl2pPr>
            <a:lvl3pPr>
              <a:buBlip>
                <a:blip r:embed="rId11"/>
              </a:buBlip>
            </a:lvl3pPr>
            <a:lvl4pPr>
              <a:buBlip>
                <a:blip r:embed="rId11"/>
              </a:buBlip>
            </a:lvl4pPr>
            <a:lvl5pPr>
              <a:buBlip>
                <a:blip r:embed="rId11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 txBox="1"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 txBox="1">
            <a:spLocks noGrp="1"/>
          </p:cNvSpPr>
          <p:nvPr>
            <p:ph type="sldNum" sz="quarter" idx="2"/>
          </p:nvPr>
        </p:nvSpPr>
        <p:spPr>
          <a:xfrm>
            <a:off x="23721936" y="13122415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sz="1800" b="1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6" r:id="rId5"/>
    <p:sldLayoutId id="2147483657" r:id="rId6"/>
    <p:sldLayoutId id="2147483659" r:id="rId7"/>
    <p:sldLayoutId id="2147483660" r:id="rId8"/>
  </p:sldLayoutIdLst>
  <p:transition spd="med"/>
  <p:hf hdr="0" ftr="0" dt="0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1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1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1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1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1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1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1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1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1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51CDC1-5939-4FE8-8BA6-FCE96CC943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CA" dirty="0"/>
              <a:t>Team Communications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0A3B64-0276-4933-9E21-C76D91A41A3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CA" smtClean="0"/>
              <a:t>1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8130599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337A4F14-7352-4EFB-B830-64C5AFCF964F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80" b="24981"/>
          <a:stretch/>
        </p:blipFill>
        <p:spPr>
          <a:xfrm>
            <a:off x="1473200" y="-2692400"/>
            <a:ext cx="21437602" cy="16070758"/>
          </a:xfrm>
          <a:noFill/>
        </p:spPr>
      </p:pic>
      <p:sp>
        <p:nvSpPr>
          <p:cNvPr id="187" name="Shape 187"/>
          <p:cNvSpPr txBox="1"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</p:spPr>
        <p:txBody>
          <a:bodyPr anchor="b">
            <a:normAutofit/>
          </a:bodyPr>
          <a:lstStyle/>
          <a:p>
            <a:r>
              <a:rPr lang="en-CA" dirty="0"/>
              <a:t>Tool - </a:t>
            </a:r>
            <a:r>
              <a:rPr dirty="0"/>
              <a:t>Communications</a:t>
            </a:r>
          </a:p>
        </p:txBody>
      </p:sp>
      <p:sp>
        <p:nvSpPr>
          <p:cNvPr id="188" name="Shape 188"/>
          <p:cNvSpPr txBox="1"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</p:spPr>
        <p:txBody>
          <a:bodyPr anchor="t">
            <a:normAutofit/>
          </a:bodyPr>
          <a:lstStyle>
            <a:lvl1pPr>
              <a:buBlip>
                <a:blip r:embed="rId4"/>
              </a:buBlip>
            </a:lvl1pPr>
          </a:lstStyle>
          <a:p>
            <a:pPr marL="857250" indent="-8572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dirty="0"/>
              <a:t>Share your calendar with your team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348C9F-60A8-4ADA-9F61-2A0A38AAFB8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CA" smtClean="0"/>
              <a:t>2</a:t>
            </a:fld>
            <a:endParaRPr lang="en-CA"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Communicate">
            <a:extLst>
              <a:ext uri="{FF2B5EF4-FFF2-40B4-BE49-F238E27FC236}">
                <a16:creationId xmlns:a16="http://schemas.microsoft.com/office/drawing/2014/main" id="{B14D58D9-4CAD-4E8B-9BFE-7A00BF96A2BE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4" r="1" b="9103"/>
          <a:stretch/>
        </p:blipFill>
        <p:spPr>
          <a:xfrm>
            <a:off x="12925425" y="919163"/>
            <a:ext cx="11599863" cy="15473362"/>
          </a:xfrm>
          <a:noFill/>
        </p:spPr>
      </p:pic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1473199" y="1803400"/>
            <a:ext cx="11250579" cy="3605179"/>
          </a:xfrm>
        </p:spPr>
        <p:txBody>
          <a:bodyPr anchor="b">
            <a:normAutofit/>
          </a:bodyPr>
          <a:lstStyle/>
          <a:p>
            <a:r>
              <a:rPr lang="en-CA" dirty="0"/>
              <a:t>Communicate</a:t>
            </a:r>
            <a:endParaRPr dirty="0"/>
          </a:p>
        </p:txBody>
      </p:sp>
      <p:sp>
        <p:nvSpPr>
          <p:cNvPr id="194" name="Shape 194"/>
          <p:cNvSpPr txBox="1"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</p:spPr>
        <p:txBody>
          <a:bodyPr anchor="t">
            <a:normAutofit/>
          </a:bodyPr>
          <a:lstStyle/>
          <a:p>
            <a:pPr marL="857250" indent="-8572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dirty="0"/>
              <a:t>Relay back any information Management meetings</a:t>
            </a:r>
            <a:endParaRPr lang="en-CA" dirty="0"/>
          </a:p>
          <a:p>
            <a:pPr marL="857250" indent="-8572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dirty="0"/>
              <a:t>Keep all team members in the loop</a:t>
            </a: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B389ED-E9CF-42E1-8C55-F6952404342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CA" smtClean="0"/>
              <a:t>3</a:t>
            </a:fld>
            <a:endParaRPr lang="en-CA"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on a computer&#10;&#10;Description automatically generated">
            <a:extLst>
              <a:ext uri="{FF2B5EF4-FFF2-40B4-BE49-F238E27FC236}">
                <a16:creationId xmlns:a16="http://schemas.microsoft.com/office/drawing/2014/main" id="{2800914A-FC4F-42C4-83E2-BA05C79DD0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58"/>
          <a:stretch/>
        </p:blipFill>
        <p:spPr>
          <a:xfrm>
            <a:off x="1683391" y="-1177379"/>
            <a:ext cx="21437602" cy="16070758"/>
          </a:xfrm>
          <a:prstGeom prst="rect">
            <a:avLst/>
          </a:prstGeom>
          <a:noFill/>
          <a:ln w="9525">
            <a:round/>
          </a:ln>
        </p:spPr>
      </p:pic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2927927" y="228600"/>
            <a:ext cx="5883564" cy="1714500"/>
          </a:xfrm>
        </p:spPr>
        <p:txBody>
          <a:bodyPr anchor="b">
            <a:normAutofit/>
          </a:bodyPr>
          <a:lstStyle/>
          <a:p>
            <a:r>
              <a:rPr dirty="0"/>
              <a:t>Meeting</a:t>
            </a:r>
            <a:r>
              <a:rPr lang="en-CA" dirty="0"/>
              <a:t>s</a:t>
            </a:r>
            <a:endParaRPr dirty="0"/>
          </a:p>
        </p:txBody>
      </p:sp>
      <p:sp>
        <p:nvSpPr>
          <p:cNvPr id="182" name="Shape 182"/>
          <p:cNvSpPr txBox="1">
            <a:spLocks noGrp="1"/>
          </p:cNvSpPr>
          <p:nvPr>
            <p:ph type="body" sz="quarter" idx="1"/>
          </p:nvPr>
        </p:nvSpPr>
        <p:spPr>
          <a:xfrm>
            <a:off x="9827490" y="11315982"/>
            <a:ext cx="12492182" cy="2716646"/>
          </a:xfrm>
        </p:spPr>
        <p:txBody>
          <a:bodyPr anchor="t">
            <a:normAutofit/>
          </a:bodyPr>
          <a:lstStyle/>
          <a:p>
            <a:pPr marL="685800" indent="-6858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2"/>
                </a:solidFill>
              </a:rPr>
              <a:t>Setup a meeting protocol who talks when. </a:t>
            </a:r>
          </a:p>
          <a:p>
            <a:pPr marL="685800" indent="-6858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2"/>
                </a:solidFill>
              </a:rPr>
              <a:t>Some teams use stick. </a:t>
            </a:r>
            <a:br>
              <a:rPr lang="en-US" sz="4000" b="1" dirty="0">
                <a:solidFill>
                  <a:schemeClr val="bg2"/>
                </a:solidFill>
              </a:rPr>
            </a:br>
            <a:r>
              <a:rPr lang="en-US" sz="4000" b="1" dirty="0">
                <a:solidFill>
                  <a:schemeClr val="bg2"/>
                </a:solidFill>
              </a:rPr>
              <a:t>If your holding the stick you can talk.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82414F-8EDD-472A-9404-E29DCF4287F2}"/>
              </a:ext>
            </a:extLst>
          </p:cNvPr>
          <p:cNvSpPr txBox="1"/>
          <p:nvPr/>
        </p:nvSpPr>
        <p:spPr>
          <a:xfrm>
            <a:off x="14531674" y="228600"/>
            <a:ext cx="8462253" cy="995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A" sz="5800" b="1" i="0" u="none" strike="noStrike" cap="none" spc="0" normalizeH="0" baseline="0" dirty="0">
                <a:ln>
                  <a:noFill/>
                </a:ln>
                <a:solidFill>
                  <a:schemeClr val="bg2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All Meetings Start on Time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11B477-4E98-47B4-9CB8-357E5595DEC2}"/>
              </a:ext>
            </a:extLst>
          </p:cNvPr>
          <p:cNvSpPr txBox="1"/>
          <p:nvPr/>
        </p:nvSpPr>
        <p:spPr>
          <a:xfrm>
            <a:off x="11196286" y="1223744"/>
            <a:ext cx="11631389" cy="995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A" sz="5800" b="1" i="0" u="none" strike="noStrike" cap="none" spc="0" normalizeH="0" baseline="0" dirty="0">
                <a:ln>
                  <a:noFill/>
                </a:ln>
                <a:solidFill>
                  <a:schemeClr val="bg2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Meeting Preparation Before Meeting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C6E34A-F748-4B77-9241-318227561979}"/>
              </a:ext>
            </a:extLst>
          </p:cNvPr>
          <p:cNvSpPr txBox="1"/>
          <p:nvPr/>
        </p:nvSpPr>
        <p:spPr>
          <a:xfrm>
            <a:off x="15598909" y="3584495"/>
            <a:ext cx="6001644" cy="9951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CA" sz="5800" b="1" i="0" u="none" strike="noStrike" cap="none" spc="0" normalizeH="0" baseline="0" dirty="0">
                <a:ln>
                  <a:noFill/>
                </a:ln>
                <a:solidFill>
                  <a:schemeClr val="bg2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rPr>
              <a:t>Assign Takeaways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3F17C7-7805-4704-ACE2-20C7C9C37F0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CA" smtClean="0"/>
              <a:t>4</a:t>
            </a:fld>
            <a:endParaRPr lang="en-CA"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Picture Placeholder 195"/>
          <p:cNvPicPr>
            <a:picLocks noGrp="1"/>
          </p:cNvPicPr>
          <p:nvPr>
            <p:ph type="pic" idx="2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80" r="21483" b="1"/>
          <a:stretch/>
        </p:blipFill>
        <p:spPr>
          <a:xfrm>
            <a:off x="12925240" y="918941"/>
            <a:ext cx="11599695" cy="15473898"/>
          </a:xfrm>
          <a:prstGeom prst="rect">
            <a:avLst/>
          </a:prstGeom>
          <a:noFill/>
        </p:spPr>
      </p:pic>
      <p:sp>
        <p:nvSpPr>
          <p:cNvPr id="197" name="Shape 197"/>
          <p:cNvSpPr txBox="1">
            <a:spLocks noGrp="1"/>
          </p:cNvSpPr>
          <p:nvPr>
            <p:ph type="title"/>
          </p:nvPr>
        </p:nvSpPr>
        <p:spPr>
          <a:xfrm>
            <a:off x="1473199" y="1803400"/>
            <a:ext cx="11250579" cy="3196617"/>
          </a:xfrm>
        </p:spPr>
        <p:txBody>
          <a:bodyPr anchor="b">
            <a:normAutofit/>
          </a:bodyPr>
          <a:lstStyle/>
          <a:p>
            <a:r>
              <a:rPr dirty="0"/>
              <a:t>Setup Regular Meetings</a:t>
            </a:r>
          </a:p>
        </p:txBody>
      </p:sp>
      <p:sp>
        <p:nvSpPr>
          <p:cNvPr id="198" name="Shape 198"/>
          <p:cNvSpPr txBox="1"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</p:spPr>
        <p:txBody>
          <a:bodyPr anchor="t">
            <a:normAutofit/>
          </a:bodyPr>
          <a:lstStyle/>
          <a:p>
            <a:pPr marL="857250" indent="-8572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Meet One on One </a:t>
            </a:r>
          </a:p>
          <a:p>
            <a:pPr marL="857250" indent="-8572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Team meetings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373130-A078-4671-A645-78DDFD82F63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CA" smtClean="0"/>
              <a:t>5</a:t>
            </a:fld>
            <a:endParaRPr lang="en-CA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Succession planning">
            <a:extLst>
              <a:ext uri="{FF2B5EF4-FFF2-40B4-BE49-F238E27FC236}">
                <a16:creationId xmlns:a16="http://schemas.microsoft.com/office/drawing/2014/main" id="{7CAC4C44-33C9-455B-8E87-E6E4BA6EF28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71" r="40321"/>
          <a:stretch/>
        </p:blipFill>
        <p:spPr>
          <a:xfrm>
            <a:off x="12925425" y="919163"/>
            <a:ext cx="11599863" cy="15473362"/>
          </a:xfrm>
          <a:noFill/>
        </p:spPr>
      </p:pic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1473199" y="1803400"/>
            <a:ext cx="11308945" cy="3702455"/>
          </a:xfrm>
        </p:spPr>
        <p:txBody>
          <a:bodyPr anchor="b">
            <a:normAutofit/>
          </a:bodyPr>
          <a:lstStyle/>
          <a:p>
            <a:r>
              <a:rPr dirty="0"/>
              <a:t>Succession Planning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sz="quarter" idx="1"/>
          </p:nvPr>
        </p:nvSpPr>
        <p:spPr>
          <a:xfrm>
            <a:off x="1473200" y="6718299"/>
            <a:ext cx="10718800" cy="5563755"/>
          </a:xfrm>
        </p:spPr>
        <p:txBody>
          <a:bodyPr anchor="t">
            <a:normAutofit/>
          </a:bodyPr>
          <a:lstStyle/>
          <a:p>
            <a:pPr marL="857250" indent="-8572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dirty="0"/>
              <a:t>find out which team members would like to manage a team in the future</a:t>
            </a:r>
            <a:endParaRPr lang="en-CA" dirty="0"/>
          </a:p>
          <a:p>
            <a:pPr>
              <a:spcAft>
                <a:spcPts val="600"/>
              </a:spcAft>
            </a:pPr>
            <a:endParaRPr lang="en-CA" dirty="0"/>
          </a:p>
          <a:p>
            <a:pPr marL="857250" indent="-8572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CA" dirty="0"/>
              <a:t>2 is 1 and 1 in NONE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96528C-6C4A-41A8-BE4E-55C014CBE20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CA" smtClean="0"/>
              <a:t>6</a:t>
            </a:fld>
            <a:endParaRPr lang="en-CA"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51CDC1-5939-4FE8-8BA6-FCE96CC943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CA" dirty="0"/>
              <a:t>End Team Communications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0A3B64-0276-4933-9E21-C76D91A41A3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rPr lang="en-CA" smtClean="0"/>
              <a:t>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59657329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128</Words>
  <Application>Microsoft Office PowerPoint</Application>
  <PresentationFormat>Custom</PresentationFormat>
  <Paragraphs>37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Helvetica Neue</vt:lpstr>
      <vt:lpstr>Helvetica Neue Light</vt:lpstr>
      <vt:lpstr>Industrial</vt:lpstr>
      <vt:lpstr>PowerPoint Presentation</vt:lpstr>
      <vt:lpstr>Tool - Communications</vt:lpstr>
      <vt:lpstr>Communicate</vt:lpstr>
      <vt:lpstr>Meetings</vt:lpstr>
      <vt:lpstr>Setup Regular Meetings</vt:lpstr>
      <vt:lpstr>Succession Planning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Leading Your First Team</dc:title>
  <dc:creator>Peter McQuillan</dc:creator>
  <cp:lastModifiedBy>Peter McQuillan</cp:lastModifiedBy>
  <cp:revision>4</cp:revision>
  <dcterms:created xsi:type="dcterms:W3CDTF">2020-10-26T14:38:21Z</dcterms:created>
  <dcterms:modified xsi:type="dcterms:W3CDTF">2020-11-18T03:48:03Z</dcterms:modified>
</cp:coreProperties>
</file>

<file path=docProps/thumbnail.jpeg>
</file>